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448" r:id="rId2"/>
    <p:sldId id="301" r:id="rId3"/>
    <p:sldId id="2462" r:id="rId4"/>
    <p:sldId id="2463" r:id="rId5"/>
    <p:sldId id="256" r:id="rId6"/>
    <p:sldId id="2459" r:id="rId7"/>
    <p:sldId id="2464" r:id="rId8"/>
    <p:sldId id="2460" r:id="rId9"/>
    <p:sldId id="2449" r:id="rId10"/>
    <p:sldId id="2461" r:id="rId11"/>
    <p:sldId id="24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C94C"/>
    <a:srgbClr val="A3D9DB"/>
    <a:srgbClr val="4167A2"/>
    <a:srgbClr val="539D9E"/>
    <a:srgbClr val="2D8A8E"/>
    <a:srgbClr val="0033CC"/>
    <a:srgbClr val="C0D9D5"/>
    <a:srgbClr val="C02A35"/>
    <a:srgbClr val="E279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62" autoAdjust="0"/>
    <p:restoredTop sz="93767" autoAdjust="0"/>
  </p:normalViewPr>
  <p:slideViewPr>
    <p:cSldViewPr snapToGrid="0">
      <p:cViewPr varScale="1">
        <p:scale>
          <a:sx n="112" d="100"/>
          <a:sy n="112" d="100"/>
        </p:scale>
        <p:origin x="660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2828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범석" userId="bacd9be55e9c4c0c" providerId="LiveId" clId="{9C1DE312-1288-498D-B919-B49360A6A43B}"/>
    <pc:docChg chg="addSld delSld modSld">
      <pc:chgData name="이 범석" userId="bacd9be55e9c4c0c" providerId="LiveId" clId="{9C1DE312-1288-498D-B919-B49360A6A43B}" dt="2021-12-04T14:47:00.678" v="1"/>
      <pc:docMkLst>
        <pc:docMk/>
      </pc:docMkLst>
      <pc:sldChg chg="add del">
        <pc:chgData name="이 범석" userId="bacd9be55e9c4c0c" providerId="LiveId" clId="{9C1DE312-1288-498D-B919-B49360A6A43B}" dt="2021-12-04T14:47:00.678" v="1"/>
        <pc:sldMkLst>
          <pc:docMk/>
          <pc:sldMk cId="3927832306" sldId="2448"/>
        </pc:sldMkLst>
      </pc:sldChg>
      <pc:sldMasterChg chg="delSldLayout">
        <pc:chgData name="이 범석" userId="bacd9be55e9c4c0c" providerId="LiveId" clId="{9C1DE312-1288-498D-B919-B49360A6A43B}" dt="2021-12-04T14:46:57.915" v="0" actId="47"/>
        <pc:sldMasterMkLst>
          <pc:docMk/>
          <pc:sldMasterMk cId="4127430341" sldId="2147483648"/>
        </pc:sldMasterMkLst>
        <pc:sldLayoutChg chg="del">
          <pc:chgData name="이 범석" userId="bacd9be55e9c4c0c" providerId="LiveId" clId="{9C1DE312-1288-498D-B919-B49360A6A43B}" dt="2021-12-04T14:46:57.915" v="0" actId="47"/>
          <pc:sldLayoutMkLst>
            <pc:docMk/>
            <pc:sldMasterMk cId="4127430341" sldId="2147483648"/>
            <pc:sldLayoutMk cId="2306867023" sldId="2147483660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C31B2-7725-4D5E-B1BC-4778A1B91950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BEE11-87C0-4D67-8AB0-342F5D93E0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910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+mj-ea"/>
                <a:ea typeface="+mj-ea"/>
              </a:rPr>
              <a:t>.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en-US" altLang="ko-KR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800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136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9825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6669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92743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181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823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445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19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672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BEE11-87C0-4D67-8AB0-342F5D93E08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25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2D530-3C6D-45DD-8653-3946E4A58248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0780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6FCC3-7A1A-404F-B9E1-D0277874F63C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282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3D4FF-21F7-431F-8F86-B1FA6FB9E1A7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7977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F80209DF-C4D9-43B8-AA05-F536191530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12343" y="5922140"/>
            <a:ext cx="5167313" cy="518795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spc="300">
                <a:solidFill>
                  <a:schemeClr val="tx1"/>
                </a:solidFill>
                <a:latin typeface="+mj-ea"/>
                <a:ea typeface="+mj-ea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758235C5-25B1-4243-9762-4AAD3C08E8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038600" y="3608511"/>
            <a:ext cx="4114800" cy="518795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</p:spPr>
        <p:txBody>
          <a:bodyPr rtlCol="0">
            <a:noAutofit/>
          </a:bodyPr>
          <a:lstStyle>
            <a:lvl1pPr marL="0" indent="0" algn="ctr">
              <a:buNone/>
              <a:defRPr sz="1800" cap="all" baseline="0">
                <a:latin typeface="+mj-ea"/>
                <a:ea typeface="+mj-ea"/>
              </a:defRPr>
            </a:lvl1pPr>
          </a:lstStyle>
          <a:p>
            <a:pPr rtl="0"/>
            <a:r>
              <a:rPr lang="ko-KR" altLang="en-US" spc="300" noProof="0"/>
              <a:t>연간 보고서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98B2C6E-DB6F-4476-8E95-9F6EC79392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0836" y="2445633"/>
            <a:ext cx="11490325" cy="823913"/>
          </a:xfrm>
        </p:spPr>
        <p:txBody>
          <a:bodyPr rtlCol="0">
            <a:no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4000" cap="all" spc="300" baseline="0">
                <a:latin typeface="+mj-ea"/>
                <a:ea typeface="+mj-ea"/>
              </a:defRPr>
            </a:lvl1pPr>
          </a:lstStyle>
          <a:p>
            <a:pPr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0097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34710-8672-4AD7-A4FC-F9B90F721055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754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B9B09-8693-4ED6-8855-69DDD3498614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55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B7DAF-088F-47D3-947B-FF2B443C52DC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829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4FD01-892D-49F9-AD85-E34CEA7A0476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5299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07B9-F1EF-4447-9019-832A93C94962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232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5D5F0-1878-412A-80E9-B24656092BFF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3391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AE448-2570-4DEA-80E2-7E4EB07CAE34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969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DDDD2-32AD-45B8-B27C-E7905BB3D513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/>
              <a:t>ㅗㅗ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992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3F857-B0F3-453C-9B36-F4ADA5005836}" type="datetime1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/>
              <a:t>ㅗㅗ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571E7-0771-4D69-BC6B-7D34D06942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430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 descr="추상 이미지">
            <a:extLst>
              <a:ext uri="{FF2B5EF4-FFF2-40B4-BE49-F238E27FC236}">
                <a16:creationId xmlns:a16="http://schemas.microsoft.com/office/drawing/2014/main" id="{5A70CDD3-8C4D-41EC-9E29-B576F37633E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10" name="제목 8">
            <a:extLst>
              <a:ext uri="{FF2B5EF4-FFF2-40B4-BE49-F238E27FC236}">
                <a16:creationId xmlns:a16="http://schemas.microsoft.com/office/drawing/2014/main" id="{110B918F-911C-48C2-8BA7-D33506E7E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36" y="2445633"/>
            <a:ext cx="11490325" cy="823913"/>
          </a:xfrm>
        </p:spPr>
        <p:txBody>
          <a:bodyPr rtlCol="0"/>
          <a:lstStyle/>
          <a:p>
            <a:pPr algn="ctr" rtl="0"/>
            <a:r>
              <a: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rPr>
              <a:t>치매환자 무단외출 알림이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326327D-AE09-4A18-8BB1-8671F6CF9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30076" y="3635057"/>
            <a:ext cx="4115157" cy="548688"/>
          </a:xfrm>
          <a:prstGeom prst="rect">
            <a:avLst/>
          </a:prstGeom>
        </p:spPr>
      </p:pic>
      <p:sp>
        <p:nvSpPr>
          <p:cNvPr id="14" name="텍스트 개체 틀 2">
            <a:extLst>
              <a:ext uri="{FF2B5EF4-FFF2-40B4-BE49-F238E27FC236}">
                <a16:creationId xmlns:a16="http://schemas.microsoft.com/office/drawing/2014/main" id="{B7A646B7-89EE-454C-BC51-DBD33D65E60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40359" y="5922140"/>
            <a:ext cx="5840963" cy="518795"/>
          </a:xfrm>
        </p:spPr>
        <p:txBody>
          <a:bodyPr rtlCol="0"/>
          <a:lstStyle/>
          <a:p>
            <a:pPr rtl="0"/>
            <a:r>
              <a:rPr lang="ko-KR" altLang="en-US" noProof="1">
                <a:latin typeface="맑은 고딕" panose="020B0503020000020004" pitchFamily="50" charset="-127"/>
                <a:ea typeface="맑은 고딕" panose="020B0503020000020004" pitchFamily="50" charset="-127"/>
              </a:rPr>
              <a:t>지능정보통신공학과　이범석 장민석 윤현희</a:t>
            </a:r>
          </a:p>
        </p:txBody>
      </p:sp>
    </p:spTree>
    <p:extLst>
      <p:ext uri="{BB962C8B-B14F-4D97-AF65-F5344CB8AC3E}">
        <p14:creationId xmlns:p14="http://schemas.microsoft.com/office/powerpoint/2010/main" val="392783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85189A-E98E-492A-87D8-D59CDFA8E453}"/>
              </a:ext>
            </a:extLst>
          </p:cNvPr>
          <p:cNvSpPr txBox="1"/>
          <p:nvPr/>
        </p:nvSpPr>
        <p:spPr>
          <a:xfrm>
            <a:off x="328772" y="273138"/>
            <a:ext cx="492840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altLang="ko-KR" sz="4800" b="1">
                <a:ln/>
                <a:solidFill>
                  <a:schemeClr val="accent1"/>
                </a:solidFill>
              </a:rPr>
              <a:t>Test </a:t>
            </a:r>
            <a:endParaRPr lang="ko-KR" altLang="en-US" sz="4800" b="1" dirty="0">
              <a:ln/>
              <a:solidFill>
                <a:schemeClr val="accent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A1FBB90-5420-481D-80B0-F4273E24A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895" y="1131160"/>
            <a:ext cx="2173411" cy="473720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CE2A72-440A-476E-8BA0-79D2BF7482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8696" y="1104135"/>
            <a:ext cx="2252270" cy="48568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30E35ED-A562-402F-8C06-4623AF5F9499}"/>
              </a:ext>
            </a:extLst>
          </p:cNvPr>
          <p:cNvSpPr txBox="1"/>
          <p:nvPr/>
        </p:nvSpPr>
        <p:spPr>
          <a:xfrm>
            <a:off x="2459895" y="6053559"/>
            <a:ext cx="761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FF0000"/>
                </a:solidFill>
              </a:rPr>
              <a:t>SMS </a:t>
            </a:r>
            <a:r>
              <a:rPr lang="ko-KR" altLang="en-US" sz="3600" b="1" dirty="0">
                <a:solidFill>
                  <a:srgbClr val="FF0000"/>
                </a:solidFill>
              </a:rPr>
              <a:t>푸시 알림</a:t>
            </a:r>
          </a:p>
        </p:txBody>
      </p:sp>
    </p:spTree>
    <p:extLst>
      <p:ext uri="{BB962C8B-B14F-4D97-AF65-F5344CB8AC3E}">
        <p14:creationId xmlns:p14="http://schemas.microsoft.com/office/powerpoint/2010/main" val="2454785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85189A-E98E-492A-87D8-D59CDFA8E453}"/>
              </a:ext>
            </a:extLst>
          </p:cNvPr>
          <p:cNvSpPr txBox="1"/>
          <p:nvPr/>
        </p:nvSpPr>
        <p:spPr>
          <a:xfrm>
            <a:off x="282473" y="273138"/>
            <a:ext cx="492840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altLang="ko-KR" sz="4800" b="1" dirty="0">
                <a:ln/>
                <a:solidFill>
                  <a:schemeClr val="accent1"/>
                </a:solidFill>
              </a:rPr>
              <a:t>Test(</a:t>
            </a:r>
            <a:r>
              <a:rPr lang="ko-KR" altLang="en-US" sz="4800" b="1" dirty="0">
                <a:ln/>
                <a:solidFill>
                  <a:schemeClr val="accent1"/>
                </a:solidFill>
              </a:rPr>
              <a:t>동영상</a:t>
            </a:r>
            <a:r>
              <a:rPr lang="en-US" altLang="ko-KR" sz="4800" b="1" dirty="0">
                <a:ln/>
                <a:solidFill>
                  <a:schemeClr val="accent1"/>
                </a:solidFill>
              </a:rPr>
              <a:t>) </a:t>
            </a:r>
            <a:endParaRPr lang="ko-KR" altLang="en-US" sz="4800" b="1" dirty="0">
              <a:ln/>
              <a:solidFill>
                <a:schemeClr val="accent1"/>
              </a:solidFill>
            </a:endParaRPr>
          </a:p>
        </p:txBody>
      </p:sp>
      <p:pic>
        <p:nvPicPr>
          <p:cNvPr id="2" name="KakaoTalk_20211122_133517316">
            <a:hlinkClick r:id="" action="ppaction://media"/>
            <a:extLst>
              <a:ext uri="{FF2B5EF4-FFF2-40B4-BE49-F238E27FC236}">
                <a16:creationId xmlns:a16="http://schemas.microsoft.com/office/drawing/2014/main" id="{430E7CB0-4DB5-415D-B931-D54A2C2F45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76971" y="1342664"/>
            <a:ext cx="8834377" cy="497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55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21097" y="457200"/>
            <a:ext cx="2770298" cy="954107"/>
            <a:chOff x="1221098" y="383597"/>
            <a:chExt cx="1579252" cy="954107"/>
          </a:xfrm>
        </p:grpSpPr>
        <p:sp>
          <p:nvSpPr>
            <p:cNvPr id="25" name="TextBox 24"/>
            <p:cNvSpPr txBox="1"/>
            <p:nvPr/>
          </p:nvSpPr>
          <p:spPr>
            <a:xfrm>
              <a:off x="2438602" y="462923"/>
              <a:ext cx="105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221098" y="383597"/>
              <a:ext cx="157925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800" b="1" dirty="0">
                <a:solidFill>
                  <a:schemeClr val="bg1"/>
                </a:solidFill>
                <a:latin typeface="+mj-lt"/>
              </a:endParaRPr>
            </a:p>
            <a:p>
              <a:endParaRPr lang="ko-KR" altLang="en-US" sz="28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1B8ED-561E-4EC1-9FCE-4DFCD6D657C3}"/>
              </a:ext>
            </a:extLst>
          </p:cNvPr>
          <p:cNvSpPr txBox="1"/>
          <p:nvPr/>
        </p:nvSpPr>
        <p:spPr>
          <a:xfrm>
            <a:off x="158425" y="2921168"/>
            <a:ext cx="11647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센서 감지 후 </a:t>
            </a:r>
            <a:r>
              <a:rPr lang="en-US" altLang="ko-KR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SMS</a:t>
            </a:r>
            <a:r>
              <a:rPr lang="ko-KR" alt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로 알림 받기 </a:t>
            </a:r>
            <a:endParaRPr lang="en-US" altLang="ko-KR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39469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356823" y="46292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6" name="Picture 2" descr="나이키 우버도 사용하는 고객 소통 플랫폼 트윌리오 | 한경닷컴">
            <a:extLst>
              <a:ext uri="{FF2B5EF4-FFF2-40B4-BE49-F238E27FC236}">
                <a16:creationId xmlns:a16="http://schemas.microsoft.com/office/drawing/2014/main" id="{65B962DA-BA85-45F4-B194-5D02CC8C83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764" y="1011343"/>
            <a:ext cx="3697869" cy="2465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7A6347-E88B-4711-AC5A-9828CC758110}"/>
              </a:ext>
            </a:extLst>
          </p:cNvPr>
          <p:cNvSpPr txBox="1"/>
          <p:nvPr/>
        </p:nvSpPr>
        <p:spPr>
          <a:xfrm>
            <a:off x="467633" y="416756"/>
            <a:ext cx="9192126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4800" b="1" dirty="0" err="1">
                <a:ln/>
                <a:solidFill>
                  <a:schemeClr val="accent3"/>
                </a:solidFill>
              </a:rPr>
              <a:t>트윌리오</a:t>
            </a:r>
            <a:r>
              <a:rPr lang="en-US" altLang="ko-KR" sz="4800" b="1" dirty="0">
                <a:ln/>
                <a:solidFill>
                  <a:schemeClr val="accent3"/>
                </a:solidFill>
              </a:rPr>
              <a:t>(TWILIO)</a:t>
            </a:r>
            <a:r>
              <a:rPr lang="ko-KR" altLang="en-US" sz="4800" b="1" dirty="0">
                <a:ln/>
                <a:solidFill>
                  <a:schemeClr val="accent3"/>
                </a:solidFill>
              </a:rPr>
              <a:t>란</a:t>
            </a:r>
            <a:r>
              <a:rPr lang="en-US" altLang="ko-KR" sz="4800" b="1" dirty="0">
                <a:ln/>
                <a:solidFill>
                  <a:schemeClr val="accent3"/>
                </a:solidFill>
              </a:rPr>
              <a:t>?</a:t>
            </a:r>
            <a:endParaRPr lang="ko-KR" altLang="en-US" sz="4800" b="1" dirty="0">
              <a:ln/>
              <a:solidFill>
                <a:schemeClr val="accent3"/>
              </a:solidFill>
            </a:endParaRPr>
          </a:p>
        </p:txBody>
      </p:sp>
      <p:sp>
        <p:nvSpPr>
          <p:cNvPr id="8" name="십자형 7">
            <a:extLst>
              <a:ext uri="{FF2B5EF4-FFF2-40B4-BE49-F238E27FC236}">
                <a16:creationId xmlns:a16="http://schemas.microsoft.com/office/drawing/2014/main" id="{DF79BFAC-AECE-406C-A57D-9081CB0B758C}"/>
              </a:ext>
            </a:extLst>
          </p:cNvPr>
          <p:cNvSpPr/>
          <p:nvPr/>
        </p:nvSpPr>
        <p:spPr>
          <a:xfrm>
            <a:off x="2113463" y="3117454"/>
            <a:ext cx="1030147" cy="1076445"/>
          </a:xfrm>
          <a:prstGeom prst="plus">
            <a:avLst>
              <a:gd name="adj" fmla="val 35112"/>
            </a:avLst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SK채용 공식블로그">
            <a:extLst>
              <a:ext uri="{FF2B5EF4-FFF2-40B4-BE49-F238E27FC236}">
                <a16:creationId xmlns:a16="http://schemas.microsoft.com/office/drawing/2014/main" id="{44CD0B55-F045-4467-A7BA-B14D991D4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167" y="4295498"/>
            <a:ext cx="3238741" cy="1798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T 올레 해외 인증 SMS 문자 수신 방법 ~ Financial Intelligence">
            <a:extLst>
              <a:ext uri="{FF2B5EF4-FFF2-40B4-BE49-F238E27FC236}">
                <a16:creationId xmlns:a16="http://schemas.microsoft.com/office/drawing/2014/main" id="{FE1DB938-CD00-4E04-99BA-538FB8B1A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931" y="2038696"/>
            <a:ext cx="5577305" cy="3789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6150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21097" y="457200"/>
            <a:ext cx="2770298" cy="954107"/>
            <a:chOff x="1221098" y="383597"/>
            <a:chExt cx="1579252" cy="954107"/>
          </a:xfrm>
        </p:grpSpPr>
        <p:sp>
          <p:nvSpPr>
            <p:cNvPr id="25" name="TextBox 24"/>
            <p:cNvSpPr txBox="1"/>
            <p:nvPr/>
          </p:nvSpPr>
          <p:spPr>
            <a:xfrm>
              <a:off x="2438602" y="462923"/>
              <a:ext cx="1053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221098" y="383597"/>
              <a:ext cx="157925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2800" b="1" dirty="0">
                <a:solidFill>
                  <a:schemeClr val="bg1"/>
                </a:solidFill>
                <a:latin typeface="+mj-lt"/>
              </a:endParaRPr>
            </a:p>
            <a:p>
              <a:endParaRPr lang="ko-KR" altLang="en-US" sz="28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1B8ED-561E-4EC1-9FCE-4DFCD6D657C3}"/>
              </a:ext>
            </a:extLst>
          </p:cNvPr>
          <p:cNvSpPr txBox="1"/>
          <p:nvPr/>
        </p:nvSpPr>
        <p:spPr>
          <a:xfrm>
            <a:off x="158425" y="2921168"/>
            <a:ext cx="11647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dirty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트윌리오</a:t>
            </a:r>
            <a:r>
              <a:rPr lang="ko-KR" alt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사용법</a:t>
            </a:r>
            <a:endParaRPr lang="en-US" altLang="ko-KR" sz="5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1418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8D7009-DC9A-41C4-BEC4-E8C1647354D9}"/>
              </a:ext>
            </a:extLst>
          </p:cNvPr>
          <p:cNvSpPr txBox="1"/>
          <p:nvPr/>
        </p:nvSpPr>
        <p:spPr>
          <a:xfrm>
            <a:off x="368855" y="474697"/>
            <a:ext cx="9192126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3600" b="1" dirty="0">
                <a:ln/>
                <a:solidFill>
                  <a:schemeClr val="accent3"/>
                </a:solidFill>
              </a:rPr>
              <a:t>사용법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C3966E-4E59-496E-841D-FB078CDD5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28" y="1932799"/>
            <a:ext cx="5731510" cy="322389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E49E656-0328-4805-8C8A-D0E4F236DA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185" y="1932799"/>
            <a:ext cx="4309110" cy="36175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3FD621-ADD3-4EB4-98B0-0A4E1EFA3716}"/>
              </a:ext>
            </a:extLst>
          </p:cNvPr>
          <p:cNvSpPr txBox="1"/>
          <p:nvPr/>
        </p:nvSpPr>
        <p:spPr>
          <a:xfrm>
            <a:off x="368855" y="5725465"/>
            <a:ext cx="1145429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3600" b="1" dirty="0">
                <a:ln/>
                <a:solidFill>
                  <a:srgbClr val="FF0000"/>
                </a:solidFill>
              </a:rPr>
              <a:t>    홈페이지 접속                         전화번호 등록</a:t>
            </a:r>
          </a:p>
        </p:txBody>
      </p:sp>
    </p:spTree>
    <p:extLst>
      <p:ext uri="{BB962C8B-B14F-4D97-AF65-F5344CB8AC3E}">
        <p14:creationId xmlns:p14="http://schemas.microsoft.com/office/powerpoint/2010/main" val="1201898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D65D2DC-AAB9-406F-BA56-64B5951D8E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287" y="1306152"/>
            <a:ext cx="8141225" cy="45794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811BE1-ACA3-4744-9A4C-5EE28A3D46A0}"/>
              </a:ext>
            </a:extLst>
          </p:cNvPr>
          <p:cNvSpPr txBox="1"/>
          <p:nvPr/>
        </p:nvSpPr>
        <p:spPr>
          <a:xfrm>
            <a:off x="368855" y="474697"/>
            <a:ext cx="9192126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3600" b="1" dirty="0">
                <a:ln/>
                <a:solidFill>
                  <a:schemeClr val="accent3"/>
                </a:solidFill>
              </a:rPr>
              <a:t>사용법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FD876D-038F-44A4-92DD-302127D981AF}"/>
              </a:ext>
            </a:extLst>
          </p:cNvPr>
          <p:cNvSpPr txBox="1"/>
          <p:nvPr/>
        </p:nvSpPr>
        <p:spPr>
          <a:xfrm>
            <a:off x="368855" y="6070715"/>
            <a:ext cx="11454290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ko-KR" altLang="en-US" sz="3600" b="1" dirty="0">
                <a:ln/>
                <a:solidFill>
                  <a:srgbClr val="FF0000"/>
                </a:solidFill>
              </a:rPr>
              <a:t>    번호를 추가한 목록</a:t>
            </a:r>
          </a:p>
        </p:txBody>
      </p:sp>
    </p:spTree>
    <p:extLst>
      <p:ext uri="{BB962C8B-B14F-4D97-AF65-F5344CB8AC3E}">
        <p14:creationId xmlns:p14="http://schemas.microsoft.com/office/powerpoint/2010/main" val="2674402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B17A77-3099-46FA-8FE4-5BCE35F7898E}"/>
              </a:ext>
            </a:extLst>
          </p:cNvPr>
          <p:cNvSpPr txBox="1"/>
          <p:nvPr/>
        </p:nvSpPr>
        <p:spPr>
          <a:xfrm>
            <a:off x="838200" y="365125"/>
            <a:ext cx="10515600" cy="13064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altLang="ko-KR" sz="4000" b="1" dirty="0" err="1">
                <a:ln/>
                <a:solidFill>
                  <a:schemeClr val="accent1"/>
                </a:solidFill>
              </a:rPr>
              <a:t>twilio</a:t>
            </a:r>
            <a:r>
              <a:rPr lang="en-US" altLang="ko-KR" sz="4000" b="1" dirty="0">
                <a:ln/>
                <a:solidFill>
                  <a:schemeClr val="accent1"/>
                </a:solidFill>
              </a:rPr>
              <a:t> </a:t>
            </a:r>
            <a:r>
              <a:rPr lang="ko-KR" altLang="en-US" sz="4000" b="1" dirty="0">
                <a:ln/>
                <a:solidFill>
                  <a:schemeClr val="accent1"/>
                </a:solidFill>
              </a:rPr>
              <a:t>라이브러리 사용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53D804-FB66-4290-9FB9-A3300DE09EBB}"/>
              </a:ext>
            </a:extLst>
          </p:cNvPr>
          <p:cNvSpPr txBox="1"/>
          <p:nvPr/>
        </p:nvSpPr>
        <p:spPr>
          <a:xfrm>
            <a:off x="838200" y="1825625"/>
            <a:ext cx="4152774" cy="43034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latinLnBrk="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from </a:t>
            </a:r>
            <a:r>
              <a:rPr lang="en-US" altLang="ko-KR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twilio.rest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import Client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를 통해 설치한 </a:t>
            </a:r>
            <a:r>
              <a:rPr lang="en-US" altLang="ko-KR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twilio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라이브러리 사용</a:t>
            </a: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latinLnBrk="0">
              <a:lnSpc>
                <a:spcPct val="90000"/>
              </a:lnSpc>
              <a:spcAft>
                <a:spcPts val="800"/>
              </a:spcAft>
            </a:pPr>
            <a:endParaRPr lang="ko-KR" alt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-228600" latinLnBrk="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account_sid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자신이 발급받은 계정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ID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이며 콘솔에서 확인할 수 있다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latinLnBrk="0">
              <a:lnSpc>
                <a:spcPct val="90000"/>
              </a:lnSpc>
              <a:spcAft>
                <a:spcPts val="800"/>
              </a:spcAft>
            </a:pPr>
            <a:endParaRPr lang="en-US" altLang="ko-K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indent="-228600" latinLnBrk="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auth_token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자신만의 인증 토큰이다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보안에 신경 써야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하며 콘솔에서 확인할 수 있다</a:t>
            </a:r>
            <a:r>
              <a:rPr lang="en-US" altLang="ko-KR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indent="-228600" latinLnBrk="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altLang="ko-KR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558A90-7111-4742-99D1-316CF2754E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5" r="14230" b="3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92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CDEA25-E61B-44F6-8CB1-9C2413D04181}"/>
              </a:ext>
            </a:extLst>
          </p:cNvPr>
          <p:cNvSpPr txBox="1"/>
          <p:nvPr/>
        </p:nvSpPr>
        <p:spPr>
          <a:xfrm>
            <a:off x="328772" y="273138"/>
            <a:ext cx="996112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4800" b="1" dirty="0">
                <a:ln/>
                <a:solidFill>
                  <a:schemeClr val="accent1"/>
                </a:solidFill>
              </a:rPr>
              <a:t>한 명의 사람에게 </a:t>
            </a:r>
            <a:r>
              <a:rPr lang="en-US" altLang="ko-KR" sz="4800" b="1" dirty="0">
                <a:ln/>
                <a:solidFill>
                  <a:schemeClr val="accent1"/>
                </a:solidFill>
              </a:rPr>
              <a:t>SMS </a:t>
            </a:r>
            <a:r>
              <a:rPr lang="ko-KR" altLang="en-US" sz="4800" b="1" dirty="0">
                <a:ln/>
                <a:solidFill>
                  <a:schemeClr val="accent1"/>
                </a:solidFill>
              </a:rPr>
              <a:t>전송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B56E4F0-8FAB-40DB-B11D-9FB85B279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46" y="1984635"/>
            <a:ext cx="6843115" cy="43004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81D2C8-23D9-4209-9CB6-CA88FC84F183}"/>
              </a:ext>
            </a:extLst>
          </p:cNvPr>
          <p:cNvSpPr txBox="1"/>
          <p:nvPr/>
        </p:nvSpPr>
        <p:spPr>
          <a:xfrm>
            <a:off x="7766613" y="2071868"/>
            <a:ext cx="3942341" cy="285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body</a:t>
            </a:r>
            <a:r>
              <a:rPr lang="ko-KR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문자의 내용</a:t>
            </a:r>
            <a:endParaRPr lang="en-US" altLang="ko-KR" sz="2400" kern="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from_</a:t>
            </a:r>
            <a:r>
              <a:rPr lang="ko-KR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송신하는 번호</a:t>
            </a:r>
            <a:endParaRPr lang="en-US" altLang="ko-KR" sz="2400" kern="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endParaRPr lang="ko-KR" altLang="ko-KR" sz="2400" kern="1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• to</a:t>
            </a:r>
            <a:r>
              <a:rPr lang="ko-KR" altLang="ko-KR" sz="2400" kern="1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수신하는 번호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05806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26A84AF-6F58-471A-BF1F-10D8C0351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27E58-FB43-4600-B935-97233B17B5C5}"/>
              </a:ext>
            </a:extLst>
          </p:cNvPr>
          <p:cNvSpPr txBox="1"/>
          <p:nvPr/>
        </p:nvSpPr>
        <p:spPr>
          <a:xfrm>
            <a:off x="256557" y="1041178"/>
            <a:ext cx="4496391" cy="287106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ko-KR" altLang="en-US" sz="3200" b="1" dirty="0">
                <a:ln/>
                <a:solidFill>
                  <a:schemeClr val="accent1"/>
                </a:solidFill>
              </a:rPr>
              <a:t>센서 감지 후 여러 명의 사람에게 </a:t>
            </a:r>
            <a:r>
              <a:rPr lang="en-US" altLang="ko-KR" sz="3200" b="1" dirty="0">
                <a:ln/>
                <a:solidFill>
                  <a:schemeClr val="accent1"/>
                </a:solidFill>
              </a:rPr>
              <a:t>SMS </a:t>
            </a:r>
            <a:r>
              <a:rPr lang="ko-KR" altLang="en-US" sz="3200" b="1" dirty="0">
                <a:ln/>
                <a:solidFill>
                  <a:schemeClr val="accent1"/>
                </a:solidFill>
              </a:rPr>
              <a:t>전송</a:t>
            </a:r>
            <a:r>
              <a:rPr lang="en-US" altLang="ko-KR" sz="3200" b="1" dirty="0">
                <a:ln/>
                <a:solidFill>
                  <a:schemeClr val="accent1"/>
                </a:solidFill>
              </a:rPr>
              <a:t> </a:t>
            </a:r>
            <a:endParaRPr lang="ko-KR" altLang="en-US" sz="3200" b="1" dirty="0">
              <a:ln/>
              <a:solidFill>
                <a:schemeClr val="accent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4FD7F0D-BE3F-4843-B94D-2D0B252897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0" b="13047"/>
          <a:stretch/>
        </p:blipFill>
        <p:spPr>
          <a:xfrm>
            <a:off x="4879702" y="0"/>
            <a:ext cx="718249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291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8813</TotalTime>
  <Words>129</Words>
  <Application>Microsoft Office PowerPoint</Application>
  <PresentationFormat>와이드스크린</PresentationFormat>
  <Paragraphs>38</Paragraphs>
  <Slides>11</Slides>
  <Notes>11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Theme</vt:lpstr>
      <vt:lpstr>치매환자 무단외출 알림이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이 범석</cp:lastModifiedBy>
  <cp:revision>319</cp:revision>
  <dcterms:created xsi:type="dcterms:W3CDTF">2016-07-06T02:52:39Z</dcterms:created>
  <dcterms:modified xsi:type="dcterms:W3CDTF">2021-12-04T14:47:03Z</dcterms:modified>
</cp:coreProperties>
</file>

<file path=docProps/thumbnail.jpeg>
</file>